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804" autoAdjust="0"/>
  </p:normalViewPr>
  <p:slideViewPr>
    <p:cSldViewPr snapToGrid="0">
      <p:cViewPr varScale="1">
        <p:scale>
          <a:sx n="96" d="100"/>
          <a:sy n="96" d="100"/>
        </p:scale>
        <p:origin x="1188"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7/02/2025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07/02/2025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a:t>
                </a:r>
                <a:r>
                  <a:rPr lang="pt-BR"/>
                  <a:t>reta.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a:t>
            </a:r>
            <a:r>
              <a:rPr lang="pt-BR" sz="1400" b="1" i="1" dirty="0">
                <a:solidFill>
                  <a:schemeClr val="accent2"/>
                </a:solidFill>
              </a:rPr>
              <a:t>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633764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4/4/2025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18/4/2025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2/5/2025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16/5/2025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30/5/2025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13/6/2025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como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aprendida)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9664</TotalTime>
  <Words>10504</Words>
  <Application>Microsoft Office PowerPoint</Application>
  <PresentationFormat>Widescreen</PresentationFormat>
  <Paragraphs>722</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2072</cp:revision>
  <dcterms:created xsi:type="dcterms:W3CDTF">2020-01-20T13:50:05Z</dcterms:created>
  <dcterms:modified xsi:type="dcterms:W3CDTF">2025-02-07T14:56:01Z</dcterms:modified>
</cp:coreProperties>
</file>